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72009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632" y="-78"/>
      </p:cViewPr>
      <p:guideLst>
        <p:guide orient="horz" pos="22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897354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840232"/>
            <a:ext cx="7772400" cy="192124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792187"/>
            <a:ext cx="7772400" cy="1259689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5200650"/>
            <a:ext cx="9147765" cy="2007692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55396"/>
            <a:ext cx="8229600" cy="46053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88373"/>
            <a:ext cx="1777470" cy="58723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8373"/>
            <a:ext cx="6324600" cy="587239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112698"/>
            <a:ext cx="7772400" cy="192024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3078298"/>
            <a:ext cx="4572000" cy="1527632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703"/>
            <a:ext cx="8229600" cy="12001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680710"/>
            <a:ext cx="4040188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7" y="5680710"/>
            <a:ext cx="4041775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509"/>
            <a:ext cx="4040188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516509"/>
            <a:ext cx="4041775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0"/>
            <a:ext cx="7481776" cy="48006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622857"/>
            <a:ext cx="3974592" cy="96012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88036"/>
            <a:ext cx="7479792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728341"/>
            <a:ext cx="1920240" cy="384048"/>
          </a:xfrm>
        </p:spPr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715572"/>
            <a:ext cx="7162800" cy="68064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99466"/>
            <a:ext cx="8686800" cy="460857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3" y="6728342"/>
            <a:ext cx="2350681" cy="38338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5108378"/>
            <a:ext cx="8075432" cy="59080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88370"/>
            <a:ext cx="8229600" cy="12001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555395"/>
            <a:ext cx="8229600" cy="4752261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728341"/>
            <a:ext cx="1920240" cy="384048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30/03/2021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3" y="6728342"/>
            <a:ext cx="2350681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728342"/>
            <a:ext cx="365760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936154"/>
            <a:ext cx="784887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>
                <a:solidFill>
                  <a:schemeClr val="tx1"/>
                </a:solidFill>
                <a:effectLst/>
              </a:rPr>
              <a:t>REGISTRO WEB </a:t>
            </a:r>
            <a:br>
              <a:rPr lang="es-CO" sz="2800" dirty="0" smtClean="0">
                <a:solidFill>
                  <a:schemeClr val="tx1"/>
                </a:solidFill>
                <a:effectLst/>
              </a:rPr>
            </a:br>
            <a:r>
              <a:rPr lang="es-CO" sz="2200" dirty="0" smtClean="0">
                <a:solidFill>
                  <a:schemeClr val="tx1"/>
                </a:solidFill>
                <a:effectLst/>
              </a:rPr>
              <a:t>Información </a:t>
            </a:r>
            <a:r>
              <a:rPr lang="es-CO" sz="2200" dirty="0">
                <a:solidFill>
                  <a:schemeClr val="tx1"/>
                </a:solidFill>
                <a:effectLst/>
              </a:rPr>
              <a:t>publicada en cumplimiento del Artículo 364-5 del Estatuto Tributario, parágrafo 2 Numeral 5. </a:t>
            </a:r>
            <a:r>
              <a:rPr lang="es-CO" sz="2200" dirty="0" smtClean="0">
                <a:solidFill>
                  <a:schemeClr val="tx1"/>
                </a:solidFill>
                <a:effectLst/>
              </a:rPr>
              <a:t/>
            </a:r>
            <a:br>
              <a:rPr lang="es-CO" sz="2200" dirty="0" smtClean="0">
                <a:solidFill>
                  <a:schemeClr val="tx1"/>
                </a:solidFill>
                <a:effectLst/>
              </a:rPr>
            </a:br>
            <a:r>
              <a:rPr lang="es-CO" sz="2200" dirty="0" smtClean="0">
                <a:solidFill>
                  <a:schemeClr val="tx1"/>
                </a:solidFill>
                <a:effectLst/>
              </a:rPr>
              <a:t/>
            </a:r>
            <a:br>
              <a:rPr lang="es-CO" sz="2200" dirty="0" smtClean="0">
                <a:solidFill>
                  <a:schemeClr val="tx1"/>
                </a:solidFill>
                <a:effectLst/>
              </a:rPr>
            </a:br>
            <a:r>
              <a:rPr lang="es-CO" sz="2000" dirty="0" smtClean="0">
                <a:solidFill>
                  <a:schemeClr val="tx1"/>
                </a:solidFill>
              </a:rPr>
              <a:t>Integrantes </a:t>
            </a:r>
            <a:r>
              <a:rPr lang="es-CO" sz="2000" dirty="0">
                <a:solidFill>
                  <a:schemeClr val="tx1"/>
                </a:solidFill>
              </a:rPr>
              <a:t>Organismos de dirección y control </a:t>
            </a:r>
            <a:r>
              <a:rPr lang="es-CO" sz="2000" dirty="0" smtClean="0">
                <a:solidFill>
                  <a:schemeClr val="tx1"/>
                </a:solidFill>
              </a:rPr>
              <a:t>2021</a:t>
            </a:r>
            <a:r>
              <a:rPr lang="es-CO" sz="2200" b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s-CO" sz="2200" b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s-CO" sz="22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872258"/>
            <a:ext cx="7920880" cy="3600400"/>
          </a:xfrm>
        </p:spPr>
        <p:txBody>
          <a:bodyPr>
            <a:noAutofit/>
          </a:bodyPr>
          <a:lstStyle/>
          <a:p>
            <a:pPr algn="l"/>
            <a:endParaRPr lang="es-CO" sz="1600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970115"/>
              </p:ext>
            </p:extLst>
          </p:nvPr>
        </p:nvGraphicFramePr>
        <p:xfrm>
          <a:off x="251520" y="1800250"/>
          <a:ext cx="4608512" cy="2030348"/>
        </p:xfrm>
        <a:graphic>
          <a:graphicData uri="http://schemas.openxmlformats.org/drawingml/2006/table">
            <a:tbl>
              <a:tblPr/>
              <a:tblGrid>
                <a:gridCol w="2344681"/>
                <a:gridCol w="2263831"/>
              </a:tblGrid>
              <a:tr h="1836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CONSEJO DE ADMINISTRACIÓN ECOOELSA CTA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67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 dirty="0">
                          <a:solidFill>
                            <a:srgbClr val="545454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PRINCIPALES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 dirty="0">
                          <a:solidFill>
                            <a:srgbClr val="545454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SUPLENTES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67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MARIA CATALINA GARCIA GONZALEZ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SANDRA MAGNOLIA QUINTERO RAMIREZ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CLAUDIA MILENA ZULUAGA ORTIZ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YESICA DANIELA OCAMPO GOMEZ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GLADYS PATRICIA VELASQUEZ MARTINEZ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MARYA LEXANDRA GOMEZ GOMEZ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LUZ AIDE QUINTERO QUINTERO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SANDRA MILENA RAMIREZ RAMIREZ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MARIBEL GIRALDO LOPEZ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LUZ MERY SERNA GIRALDO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879">
                <a:tc>
                  <a:txBody>
                    <a:bodyPr/>
                    <a:lstStyle/>
                    <a:p>
                      <a:pPr algn="l" fontAlgn="b"/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CO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78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ADMINISTRACIÓN DE LA COOPERATIVA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67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solidFill>
                            <a:srgbClr val="545454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NOMBRE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545454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CARGO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67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ELIZABETH MEJIA VILLEGAS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Representante Legal y Gerente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879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MARTA NAZARENA MEJIA RAMIREZ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Representante Legal Suplente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242497"/>
              </p:ext>
            </p:extLst>
          </p:nvPr>
        </p:nvGraphicFramePr>
        <p:xfrm>
          <a:off x="5148064" y="1800250"/>
          <a:ext cx="3822443" cy="3231941"/>
        </p:xfrm>
        <a:graphic>
          <a:graphicData uri="http://schemas.openxmlformats.org/drawingml/2006/table">
            <a:tbl>
              <a:tblPr/>
              <a:tblGrid>
                <a:gridCol w="1806219"/>
                <a:gridCol w="137997"/>
                <a:gridCol w="1878227"/>
              </a:tblGrid>
              <a:tr h="18908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JUNTA DE VIGILANCIA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52108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i="0" u="none" strike="noStrike" dirty="0">
                          <a:solidFill>
                            <a:srgbClr val="545454"/>
                          </a:solidFill>
                          <a:effectLst/>
                          <a:latin typeface="Arial"/>
                        </a:rPr>
                        <a:t>PRINCIPALES   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900" b="1" i="0" u="none" strike="noStrike" dirty="0">
                          <a:solidFill>
                            <a:srgbClr val="545454"/>
                          </a:solidFill>
                          <a:effectLst/>
                          <a:latin typeface="Arial"/>
                        </a:rPr>
                        <a:t>SUPLENTES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16956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BLAN CAOFELIA GALLO JIMENEZ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MARIA CECILIA RAMIREZ OROZCO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890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GLADYS AMPARO GOMEZ QUINTERO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JUDYAR CELIS SALAZA RARISTIZABAL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16956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LUZ DARY GOMEZ SERNA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IRMA QUINTERO ATEHORTUA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8908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8908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COMITÉ DE APELACIONES </a:t>
                      </a:r>
                      <a:r>
                        <a:rPr lang="es-CO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2020-2021</a:t>
                      </a:r>
                      <a:endParaRPr lang="es-CO" sz="10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37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 dirty="0">
                          <a:solidFill>
                            <a:srgbClr val="545454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PRINCIPALES    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 dirty="0">
                          <a:solidFill>
                            <a:srgbClr val="545454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SUPLENTES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169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LUZ STELLA AGUDELO ARISTIZABAL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s-CO" sz="800" b="0" i="0" u="none" strike="noStrike" kern="1200" cap="all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Martha Nazarena Mejia Ramirez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9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CRUZ ELENA QUINTERO AGUDELO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s-CO" sz="800" b="0" i="0" u="none" strike="noStrike" kern="1200" cap="all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Sandra Milena Alzate Gomez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96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WILFER ANDRES ZULUAGA RAMIREZ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s-CO" sz="800" b="0" i="0" u="none" strike="noStrike" kern="1200" cap="all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Cruz Elena Ocampo Gallo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78">
                <a:tc gridSpan="2">
                  <a:txBody>
                    <a:bodyPr/>
                    <a:lstStyle/>
                    <a:p>
                      <a:pPr algn="ctr" fontAlgn="ctr"/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867712"/>
              </p:ext>
            </p:extLst>
          </p:nvPr>
        </p:nvGraphicFramePr>
        <p:xfrm>
          <a:off x="251520" y="4032498"/>
          <a:ext cx="4608512" cy="828675"/>
        </p:xfrm>
        <a:graphic>
          <a:graphicData uri="http://schemas.openxmlformats.org/drawingml/2006/table">
            <a:tbl>
              <a:tblPr/>
              <a:tblGrid>
                <a:gridCol w="2046905"/>
                <a:gridCol w="2561607"/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REVISORÍA FISCAL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Abako’s Organización Profesional de Contadores Públicos NIT 811.023.226-9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5454"/>
                          </a:solidFill>
                          <a:effectLst/>
                          <a:latin typeface="Arial"/>
                        </a:rPr>
                        <a:t>PRINCIPAL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5454"/>
                          </a:solidFill>
                          <a:effectLst/>
                          <a:latin typeface="Arial"/>
                        </a:rPr>
                        <a:t>SUPLENTE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CATALINA CARDONA MORENO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GUSTAVO DE  JESUS GARCIA MOLINA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59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173</TotalTime>
  <Words>143</Words>
  <Application>Microsoft Office PowerPoint</Application>
  <PresentationFormat>Personalizado</PresentationFormat>
  <Paragraphs>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                       REGISTRO WEB  Información publicada en cumplimiento del Artículo 364-5 del Estatuto Tributario, parágrafo 2 Numeral 5.   Integrantes Organismos de dirección y control 2021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WEB  Información publicada en cumplimiento del Articulo 364-5 del Estatuto Tributario</dc:title>
  <dc:creator>Administrador</dc:creator>
  <cp:lastModifiedBy>CONTABILIDAD</cp:lastModifiedBy>
  <cp:revision>21</cp:revision>
  <dcterms:created xsi:type="dcterms:W3CDTF">2019-03-15T15:01:49Z</dcterms:created>
  <dcterms:modified xsi:type="dcterms:W3CDTF">2021-03-30T13:54:52Z</dcterms:modified>
</cp:coreProperties>
</file>